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Comfortaa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Comforta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Percent of people who have admitted to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littering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past 5 years 75%. Total amount of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litter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is dumped into the ocean every year 9 billion tons.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927B6A">
            <a:alpha val="2192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.png"/><Relationship Id="rId6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jp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jpg"/><Relationship Id="rId5" Type="http://schemas.openxmlformats.org/officeDocument/2006/relationships/image" Target="../media/image5.jpg"/><Relationship Id="rId6" Type="http://schemas.openxmlformats.org/officeDocument/2006/relationships/image" Target="../media/image10.jp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1755450" y="228600"/>
            <a:ext cx="5633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CAF50"/>
                </a:solidFill>
                <a:latin typeface="Comfortaa"/>
                <a:ea typeface="Comfortaa"/>
                <a:cs typeface="Comfortaa"/>
                <a:sym typeface="Comfortaa"/>
              </a:rPr>
              <a:t>THE PROBLEM</a:t>
            </a:r>
            <a:endParaRPr sz="4800">
              <a:solidFill>
                <a:srgbClr val="4CAF5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/>
          <p:nvPr/>
        </p:nvSpPr>
        <p:spPr>
          <a:xfrm>
            <a:off x="661425" y="1758700"/>
            <a:ext cx="2163300" cy="1925100"/>
          </a:xfrm>
          <a:prstGeom prst="roundRect">
            <a:avLst>
              <a:gd fmla="val 16667" name="adj"/>
            </a:avLst>
          </a:prstGeom>
          <a:solidFill>
            <a:srgbClr val="928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3088650" y="1557525"/>
            <a:ext cx="2584800" cy="1925100"/>
          </a:xfrm>
          <a:prstGeom prst="roundRect">
            <a:avLst>
              <a:gd fmla="val 16667" name="adj"/>
            </a:avLst>
          </a:prstGeom>
          <a:solidFill>
            <a:srgbClr val="928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bird with litter inside"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473" y="1817308"/>
            <a:ext cx="1993800" cy="149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1" name="Shape 61"/>
          <p:cNvSpPr/>
          <p:nvPr/>
        </p:nvSpPr>
        <p:spPr>
          <a:xfrm>
            <a:off x="5958850" y="1715502"/>
            <a:ext cx="2669100" cy="1947600"/>
          </a:xfrm>
          <a:prstGeom prst="roundRect">
            <a:avLst>
              <a:gd fmla="val 16667" name="adj"/>
            </a:avLst>
          </a:prstGeom>
          <a:solidFill>
            <a:srgbClr val="928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contaminated water" id="62" name="Shape 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2808" y="1647995"/>
            <a:ext cx="2307300" cy="144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Image result for clogged storm drain" id="63" name="Shape 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7511" y="1777864"/>
            <a:ext cx="2435100" cy="152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747375" y="3276400"/>
            <a:ext cx="1839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Wildlife Harm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6201688" y="3304033"/>
            <a:ext cx="2031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Clogged Drainage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3246450" y="3089800"/>
            <a:ext cx="21276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Water Pollution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phone screen 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00" y="-308875"/>
            <a:ext cx="5819650" cy="58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3495293" y="2266952"/>
            <a:ext cx="228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Litter Swept!</a:t>
            </a:r>
            <a:endParaRPr b="1"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3850719" y="3851815"/>
            <a:ext cx="1574700" cy="462600"/>
          </a:xfrm>
          <a:prstGeom prst="roundRect">
            <a:avLst>
              <a:gd fmla="val 16667" name="adj"/>
            </a:avLst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Sweep More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3527013" y="2748804"/>
            <a:ext cx="20967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27B6A"/>
                </a:solidFill>
                <a:latin typeface="Comfortaa"/>
                <a:ea typeface="Comfortaa"/>
                <a:cs typeface="Comfortaa"/>
                <a:sym typeface="Comfortaa"/>
              </a:rPr>
              <a:t>+ 5 Points</a:t>
            </a:r>
            <a:endParaRPr sz="1200">
              <a:solidFill>
                <a:srgbClr val="927B6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27B6A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27B6A"/>
                </a:solidFill>
                <a:latin typeface="Comfortaa"/>
                <a:ea typeface="Comfortaa"/>
                <a:cs typeface="Comfortaa"/>
                <a:sym typeface="Comfortaa"/>
              </a:rPr>
              <a:t>+ </a:t>
            </a:r>
            <a:r>
              <a:rPr lang="en" sz="1200">
                <a:solidFill>
                  <a:srgbClr val="927B6A"/>
                </a:solidFill>
                <a:latin typeface="Comfortaa"/>
                <a:ea typeface="Comfortaa"/>
                <a:cs typeface="Comfortaa"/>
                <a:sym typeface="Comfortaa"/>
              </a:rPr>
              <a:t>1 Litter to Litter Wall</a:t>
            </a:r>
            <a:endParaRPr sz="1200">
              <a:solidFill>
                <a:srgbClr val="927B6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Image result for piece of litter" id="188" name="Shape 188"/>
          <p:cNvPicPr preferRelativeResize="0"/>
          <p:nvPr/>
        </p:nvPicPr>
        <p:blipFill rotWithShape="1">
          <a:blip r:embed="rId4">
            <a:alphaModFix/>
          </a:blip>
          <a:srcRect b="14178" l="23343" r="34717" t="42422"/>
          <a:stretch/>
        </p:blipFill>
        <p:spPr>
          <a:xfrm>
            <a:off x="3653228" y="644473"/>
            <a:ext cx="1969913" cy="152025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Shape 189"/>
          <p:cNvSpPr txBox="1"/>
          <p:nvPr/>
        </p:nvSpPr>
        <p:spPr>
          <a:xfrm>
            <a:off x="430800" y="308900"/>
            <a:ext cx="2096700" cy="4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fortaa"/>
                <a:ea typeface="Comfortaa"/>
                <a:cs typeface="Comfortaa"/>
                <a:sym typeface="Comfortaa"/>
              </a:rPr>
              <a:t>Add Litter to Your Litter Wall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2569350" y="127750"/>
            <a:ext cx="4005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Challenges</a:t>
            </a:r>
            <a:endParaRPr b="1" sz="4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Image result for react native png"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12" y="1706625"/>
            <a:ext cx="1725775" cy="172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droid studio"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8500" y="1624639"/>
            <a:ext cx="1585000" cy="1584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Shape 219"/>
          <p:cNvCxnSpPr/>
          <p:nvPr/>
        </p:nvCxnSpPr>
        <p:spPr>
          <a:xfrm rot="-5400000">
            <a:off x="2264812" y="2033588"/>
            <a:ext cx="11100" cy="7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Shape 220"/>
          <p:cNvSpPr/>
          <p:nvPr/>
        </p:nvSpPr>
        <p:spPr>
          <a:xfrm>
            <a:off x="507625" y="3398400"/>
            <a:ext cx="3313500" cy="678300"/>
          </a:xfrm>
          <a:prstGeom prst="roundRect">
            <a:avLst>
              <a:gd fmla="val 16667" name="adj"/>
            </a:avLst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Front-End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5436150" y="3398400"/>
            <a:ext cx="3313500" cy="678300"/>
          </a:xfrm>
          <a:prstGeom prst="roundRect">
            <a:avLst>
              <a:gd fmla="val 16667" name="adj"/>
            </a:avLst>
          </a:prstGeom>
          <a:solidFill>
            <a:srgbClr val="A89D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Back</a:t>
            </a:r>
            <a:r>
              <a:rPr lang="en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-End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6865800" y="426935"/>
            <a:ext cx="19782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sz="20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Image result for flask python png" id="223" name="Shape 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9400" y="1240278"/>
            <a:ext cx="1585000" cy="203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377600" y="204100"/>
            <a:ext cx="83481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omfortaa"/>
                <a:ea typeface="Comfortaa"/>
                <a:cs typeface="Comfortaa"/>
                <a:sym typeface="Comfortaa"/>
              </a:rPr>
              <a:t>FUTURE ADDITIONS</a:t>
            </a:r>
            <a:endParaRPr b="1" sz="4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CAF5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243850" y="1570725"/>
            <a:ext cx="3982800" cy="715200"/>
          </a:xfrm>
          <a:prstGeom prst="roundRect">
            <a:avLst>
              <a:gd fmla="val 16667" name="adj"/>
            </a:avLst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4471425" y="2406925"/>
            <a:ext cx="4469400" cy="715200"/>
          </a:xfrm>
          <a:prstGeom prst="roundRect">
            <a:avLst>
              <a:gd fmla="val 16667" name="adj"/>
            </a:avLst>
          </a:prstGeom>
          <a:solidFill>
            <a:srgbClr val="9288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844275" y="3179125"/>
            <a:ext cx="2263500" cy="715200"/>
          </a:xfrm>
          <a:prstGeom prst="roundRect">
            <a:avLst>
              <a:gd fmla="val 16667" name="adj"/>
            </a:avLst>
          </a:prstGeom>
          <a:solidFill>
            <a:srgbClr val="9288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3623050" y="4046725"/>
            <a:ext cx="3982800" cy="715200"/>
          </a:xfrm>
          <a:prstGeom prst="roundRect">
            <a:avLst>
              <a:gd fmla="val 16667" name="adj"/>
            </a:avLst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243925" y="1655175"/>
            <a:ext cx="3982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Personal Profiles </a:t>
            </a:r>
            <a:endParaRPr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4471425" y="2521500"/>
            <a:ext cx="4469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Implement Game Currency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3623000" y="4117575"/>
            <a:ext cx="3982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Camera / Photo Wall</a:t>
            </a:r>
            <a:endParaRPr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844350" y="3248675"/>
            <a:ext cx="2263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Levels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2075800" y="-56900"/>
            <a:ext cx="5500500" cy="54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Comfortaa"/>
                <a:ea typeface="Comfortaa"/>
                <a:cs typeface="Comfortaa"/>
                <a:sym typeface="Comfortaa"/>
              </a:rPr>
              <a:t>Finders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Comfortaa"/>
                <a:ea typeface="Comfortaa"/>
                <a:cs typeface="Comfortaa"/>
                <a:sym typeface="Comfortaa"/>
              </a:rPr>
              <a:t>Sweepers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3200350" y="977700"/>
            <a:ext cx="3251400" cy="31881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282768" y="2101457"/>
            <a:ext cx="1086600" cy="12609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799" y="1507169"/>
            <a:ext cx="1982528" cy="1982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/>
        </p:nvSpPr>
        <p:spPr>
          <a:xfrm>
            <a:off x="495750" y="1003500"/>
            <a:ext cx="81525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CAF50"/>
                </a:solidFill>
                <a:latin typeface="Comfortaa"/>
                <a:ea typeface="Comfortaa"/>
                <a:cs typeface="Comfortaa"/>
                <a:sym typeface="Comfortaa"/>
              </a:rPr>
              <a:t>THE SOLUTION</a:t>
            </a:r>
            <a:endParaRPr sz="9600">
              <a:solidFill>
                <a:srgbClr val="4CAF5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/>
        </p:nvSpPr>
        <p:spPr>
          <a:xfrm>
            <a:off x="2075800" y="-56900"/>
            <a:ext cx="5500500" cy="54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Comfortaa"/>
                <a:ea typeface="Comfortaa"/>
                <a:cs typeface="Comfortaa"/>
                <a:sym typeface="Comfortaa"/>
              </a:rPr>
              <a:t>Finders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Comfortaa"/>
                <a:ea typeface="Comfortaa"/>
                <a:cs typeface="Comfortaa"/>
                <a:sym typeface="Comfortaa"/>
              </a:rPr>
              <a:t>Sweepers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3200350" y="977700"/>
            <a:ext cx="3251400" cy="31881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4282768" y="2101457"/>
            <a:ext cx="1086600" cy="12609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799" y="1507169"/>
            <a:ext cx="1982528" cy="1982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2361150" y="0"/>
            <a:ext cx="4421700" cy="133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2531950" y="0"/>
            <a:ext cx="41655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mfortaa"/>
                <a:ea typeface="Comfortaa"/>
                <a:cs typeface="Comfortaa"/>
                <a:sym typeface="Comfortaa"/>
              </a:rPr>
              <a:t>Every Day, Choose Either:</a:t>
            </a:r>
            <a:endParaRPr b="1"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931621" y="2233718"/>
            <a:ext cx="2939400" cy="994800"/>
          </a:xfrm>
          <a:prstGeom prst="flowChartAlternateProcess">
            <a:avLst/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Image result for magnifying glass png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951" y="1796250"/>
            <a:ext cx="3372007" cy="33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1261478" y="2345187"/>
            <a:ext cx="22797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Finder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Image result for blade broom png"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3232018">
            <a:off x="5159781" y="891264"/>
            <a:ext cx="2946409" cy="412497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4961130" y="2248912"/>
            <a:ext cx="2960100" cy="1001100"/>
          </a:xfrm>
          <a:prstGeom prst="flowChartAlternateProcess">
            <a:avLst/>
          </a:prstGeom>
          <a:solidFill>
            <a:srgbClr val="927B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5293300" y="2361101"/>
            <a:ext cx="22956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Sweeper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4136175" y="2584875"/>
            <a:ext cx="559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OR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-36600" y="1543200"/>
            <a:ext cx="9217200" cy="20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latin typeface="Comfortaa"/>
                <a:ea typeface="Comfortaa"/>
                <a:cs typeface="Comfortaa"/>
                <a:sym typeface="Comfortaa"/>
              </a:rPr>
              <a:t>FINDERS</a:t>
            </a:r>
            <a:endParaRPr sz="1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554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5744050" y="0"/>
            <a:ext cx="3399900" cy="1681500"/>
          </a:xfrm>
          <a:prstGeom prst="rect">
            <a:avLst/>
          </a:prstGeom>
          <a:solidFill>
            <a:srgbClr val="E7E2D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5744050" y="0"/>
            <a:ext cx="30099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fortaa"/>
                <a:ea typeface="Comfortaa"/>
                <a:cs typeface="Comfortaa"/>
                <a:sym typeface="Comfortaa"/>
              </a:rPr>
              <a:t>Take Pics of Discovered Litter</a:t>
            </a:r>
            <a:endParaRPr sz="3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phone screen png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275" y="-212075"/>
            <a:ext cx="5366500" cy="505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hone screen 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9225" y="-217150"/>
            <a:ext cx="5366500" cy="505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iece of litter" id="123" name="Shape 123"/>
          <p:cNvPicPr preferRelativeResize="0"/>
          <p:nvPr/>
        </p:nvPicPr>
        <p:blipFill rotWithShape="1">
          <a:blip r:embed="rId4">
            <a:alphaModFix/>
          </a:blip>
          <a:srcRect b="14178" l="23343" r="34717" t="42422"/>
          <a:stretch/>
        </p:blipFill>
        <p:spPr>
          <a:xfrm>
            <a:off x="1389800" y="518964"/>
            <a:ext cx="1503248" cy="109614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Shape 124"/>
          <p:cNvSpPr/>
          <p:nvPr/>
        </p:nvSpPr>
        <p:spPr>
          <a:xfrm>
            <a:off x="1370870" y="1869720"/>
            <a:ext cx="1541100" cy="24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1370870" y="2110124"/>
            <a:ext cx="1541100" cy="2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370870" y="2309027"/>
            <a:ext cx="1541100" cy="2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370870" y="2507929"/>
            <a:ext cx="1541100" cy="2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370870" y="2706831"/>
            <a:ext cx="1541100" cy="2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370870" y="2905733"/>
            <a:ext cx="1541100" cy="2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 rot="10800000">
            <a:off x="2543580" y="1947440"/>
            <a:ext cx="79800" cy="84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1434545" y="1869709"/>
            <a:ext cx="1233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Select Description</a:t>
            </a:r>
            <a:endParaRPr sz="8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1434545" y="2110124"/>
            <a:ext cx="1233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mfortaa"/>
                <a:ea typeface="Comfortaa"/>
                <a:cs typeface="Comfortaa"/>
                <a:sym typeface="Comfortaa"/>
              </a:rPr>
              <a:t>Glass Bottle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1434545" y="2309027"/>
            <a:ext cx="1233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mfortaa"/>
                <a:ea typeface="Comfortaa"/>
                <a:cs typeface="Comfortaa"/>
                <a:sym typeface="Comfortaa"/>
              </a:rPr>
              <a:t>Plastic Bottle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1434545" y="2507929"/>
            <a:ext cx="1233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mfortaa"/>
                <a:ea typeface="Comfortaa"/>
                <a:cs typeface="Comfortaa"/>
                <a:sym typeface="Comfortaa"/>
              </a:rPr>
              <a:t>Cigarette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1434545" y="2706831"/>
            <a:ext cx="1233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mfortaa"/>
                <a:ea typeface="Comfortaa"/>
                <a:cs typeface="Comfortaa"/>
                <a:sym typeface="Comfortaa"/>
              </a:rPr>
              <a:t>Plastic Bag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1434545" y="2905733"/>
            <a:ext cx="1233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mfortaa"/>
                <a:ea typeface="Comfortaa"/>
                <a:cs typeface="Comfortaa"/>
                <a:sym typeface="Comfortaa"/>
              </a:rPr>
              <a:t>Other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1482790" y="3404276"/>
            <a:ext cx="1317300" cy="403200"/>
          </a:xfrm>
          <a:prstGeom prst="roundRect">
            <a:avLst>
              <a:gd fmla="val 16667" name="adj"/>
            </a:avLst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Continue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Image result for google map" id="138" name="Shape 138"/>
          <p:cNvPicPr preferRelativeResize="0"/>
          <p:nvPr/>
        </p:nvPicPr>
        <p:blipFill rotWithShape="1">
          <a:blip r:embed="rId5">
            <a:alphaModFix/>
          </a:blip>
          <a:srcRect b="0" l="0" r="41321" t="0"/>
          <a:stretch/>
        </p:blipFill>
        <p:spPr>
          <a:xfrm rot="5400000">
            <a:off x="5728613" y="498762"/>
            <a:ext cx="2053525" cy="1964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piece of litter" id="139" name="Shape 139"/>
          <p:cNvPicPr preferRelativeResize="0"/>
          <p:nvPr/>
        </p:nvPicPr>
        <p:blipFill rotWithShape="1">
          <a:blip r:embed="rId4">
            <a:alphaModFix/>
          </a:blip>
          <a:srcRect b="34263" l="43524" r="14536" t="22337"/>
          <a:stretch/>
        </p:blipFill>
        <p:spPr>
          <a:xfrm rot="8100000">
            <a:off x="6375851" y="1189757"/>
            <a:ext cx="244800" cy="250740"/>
          </a:xfrm>
          <a:prstGeom prst="teardrop">
            <a:avLst>
              <a:gd fmla="val 135834" name="adj"/>
            </a:avLst>
          </a:prstGeom>
          <a:noFill/>
          <a:ln cap="flat" cmpd="sng" w="9525">
            <a:solidFill>
              <a:srgbClr val="927B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Shape 140"/>
          <p:cNvSpPr txBox="1"/>
          <p:nvPr/>
        </p:nvSpPr>
        <p:spPr>
          <a:xfrm>
            <a:off x="5712475" y="2625525"/>
            <a:ext cx="2107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Litter Added to Map!</a:t>
            </a:r>
            <a:endParaRPr b="1"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6096715" y="3404276"/>
            <a:ext cx="1317300" cy="403200"/>
          </a:xfrm>
          <a:prstGeom prst="roundRect">
            <a:avLst>
              <a:gd fmla="val 16667" name="adj"/>
            </a:avLst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Find More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5833475" y="2946675"/>
            <a:ext cx="184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27B6A"/>
                </a:solidFill>
                <a:latin typeface="Comfortaa"/>
                <a:ea typeface="Comfortaa"/>
                <a:cs typeface="Comfortaa"/>
                <a:sym typeface="Comfortaa"/>
              </a:rPr>
              <a:t>+ </a:t>
            </a:r>
            <a:r>
              <a:rPr lang="en" sz="1200">
                <a:solidFill>
                  <a:srgbClr val="927B6A"/>
                </a:solidFill>
                <a:latin typeface="Comfortaa"/>
                <a:ea typeface="Comfortaa"/>
                <a:cs typeface="Comfortaa"/>
                <a:sym typeface="Comfortaa"/>
              </a:rPr>
              <a:t>5 Points</a:t>
            </a:r>
            <a:endParaRPr sz="1200">
              <a:solidFill>
                <a:srgbClr val="927B6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3785625" y="1846075"/>
            <a:ext cx="1317300" cy="40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8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608075" y="4577050"/>
            <a:ext cx="3231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Describe the Litter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5139425" y="4577050"/>
            <a:ext cx="3231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Post Litter to Map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148" name="Shape 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-36600" y="1543200"/>
            <a:ext cx="9217200" cy="20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>
                <a:latin typeface="Comfortaa"/>
                <a:ea typeface="Comfortaa"/>
                <a:cs typeface="Comfortaa"/>
                <a:sym typeface="Comfortaa"/>
              </a:rPr>
              <a:t>SWEEPERS</a:t>
            </a:r>
            <a:endParaRPr sz="12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phone screen 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1050" y="-185025"/>
            <a:ext cx="5366500" cy="505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ogle map" id="162" name="Shape 162"/>
          <p:cNvPicPr preferRelativeResize="0"/>
          <p:nvPr/>
        </p:nvPicPr>
        <p:blipFill rotWithShape="1">
          <a:blip r:embed="rId4">
            <a:alphaModFix/>
          </a:blip>
          <a:srcRect b="0" l="0" r="41321" t="0"/>
          <a:stretch/>
        </p:blipFill>
        <p:spPr>
          <a:xfrm rot="5400000">
            <a:off x="767000" y="1054100"/>
            <a:ext cx="3110100" cy="1964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Shape 163"/>
          <p:cNvSpPr txBox="1"/>
          <p:nvPr/>
        </p:nvSpPr>
        <p:spPr>
          <a:xfrm>
            <a:off x="1284750" y="3631950"/>
            <a:ext cx="21549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Litter Found Near You!</a:t>
            </a:r>
            <a:endParaRPr b="1" sz="13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Image result for piece of litter" id="164" name="Shape 164"/>
          <p:cNvPicPr preferRelativeResize="0"/>
          <p:nvPr/>
        </p:nvPicPr>
        <p:blipFill rotWithShape="1">
          <a:blip r:embed="rId5">
            <a:alphaModFix/>
          </a:blip>
          <a:srcRect b="34263" l="43524" r="14536" t="22337"/>
          <a:stretch/>
        </p:blipFill>
        <p:spPr>
          <a:xfrm rot="8100000">
            <a:off x="1665166" y="1087729"/>
            <a:ext cx="348321" cy="356806"/>
          </a:xfrm>
          <a:prstGeom prst="teardrop">
            <a:avLst>
              <a:gd fmla="val 135834" name="adj"/>
            </a:avLst>
          </a:prstGeom>
          <a:noFill/>
          <a:ln cap="flat" cmpd="sng" w="19050">
            <a:solidFill>
              <a:srgbClr val="927B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6">
            <a:alphaModFix/>
          </a:blip>
          <a:srcRect b="14835" l="24251" r="15028" t="2238"/>
          <a:stretch/>
        </p:blipFill>
        <p:spPr>
          <a:xfrm rot="8102433">
            <a:off x="2628479" y="2621622"/>
            <a:ext cx="299743" cy="307167"/>
          </a:xfrm>
          <a:prstGeom prst="teardrop">
            <a:avLst>
              <a:gd fmla="val 135834" name="adj"/>
            </a:avLst>
          </a:prstGeom>
          <a:noFill/>
          <a:ln cap="flat" cmpd="sng" w="19050">
            <a:solidFill>
              <a:srgbClr val="927B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Shape 166"/>
          <p:cNvSpPr txBox="1"/>
          <p:nvPr/>
        </p:nvSpPr>
        <p:spPr>
          <a:xfrm>
            <a:off x="101600" y="4644900"/>
            <a:ext cx="4440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Tap Desired Litter On Map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240750" y="1739375"/>
            <a:ext cx="162600" cy="1461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phone screen png"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550" y="-185025"/>
            <a:ext cx="5366500" cy="505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ogle map" id="169" name="Shape 169"/>
          <p:cNvPicPr preferRelativeResize="0"/>
          <p:nvPr/>
        </p:nvPicPr>
        <p:blipFill rotWithShape="1">
          <a:blip r:embed="rId4">
            <a:alphaModFix/>
          </a:blip>
          <a:srcRect b="0" l="0" r="41321" t="0"/>
          <a:stretch/>
        </p:blipFill>
        <p:spPr>
          <a:xfrm rot="5400000">
            <a:off x="5186600" y="1054100"/>
            <a:ext cx="3110100" cy="1964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piece of litter" id="170" name="Shape 170"/>
          <p:cNvPicPr preferRelativeResize="0"/>
          <p:nvPr/>
        </p:nvPicPr>
        <p:blipFill rotWithShape="1">
          <a:blip r:embed="rId5">
            <a:alphaModFix/>
          </a:blip>
          <a:srcRect b="34263" l="43524" r="14536" t="22337"/>
          <a:stretch/>
        </p:blipFill>
        <p:spPr>
          <a:xfrm rot="8100000">
            <a:off x="6084766" y="1087729"/>
            <a:ext cx="348321" cy="356806"/>
          </a:xfrm>
          <a:prstGeom prst="teardrop">
            <a:avLst>
              <a:gd fmla="val 135834" name="adj"/>
            </a:avLst>
          </a:prstGeom>
          <a:noFill/>
          <a:ln cap="flat" cmpd="sng" w="19050">
            <a:solidFill>
              <a:srgbClr val="927B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 b="14835" l="24251" r="15028" t="2238"/>
          <a:stretch/>
        </p:blipFill>
        <p:spPr>
          <a:xfrm rot="8102433">
            <a:off x="7048079" y="2621622"/>
            <a:ext cx="299743" cy="307167"/>
          </a:xfrm>
          <a:prstGeom prst="teardrop">
            <a:avLst>
              <a:gd fmla="val 135834" name="adj"/>
            </a:avLst>
          </a:prstGeom>
          <a:noFill/>
          <a:ln cap="flat" cmpd="sng" w="19050">
            <a:solidFill>
              <a:srgbClr val="927B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Shape 172"/>
          <p:cNvSpPr txBox="1"/>
          <p:nvPr/>
        </p:nvSpPr>
        <p:spPr>
          <a:xfrm>
            <a:off x="4521200" y="4644900"/>
            <a:ext cx="4440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Get Walking Directions and Pick It Up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6660350" y="1739375"/>
            <a:ext cx="162600" cy="1461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253975" y="1477500"/>
            <a:ext cx="498622" cy="270025"/>
          </a:xfrm>
          <a:custGeom>
            <a:pathLst>
              <a:path extrusionOk="0" h="10801" w="18135">
                <a:moveTo>
                  <a:pt x="17556" y="10801"/>
                </a:moveTo>
                <a:cubicBezTo>
                  <a:pt x="17556" y="8742"/>
                  <a:pt x="18791" y="6272"/>
                  <a:pt x="17556" y="4624"/>
                </a:cubicBezTo>
                <a:cubicBezTo>
                  <a:pt x="16185" y="2795"/>
                  <a:pt x="12345" y="6891"/>
                  <a:pt x="10729" y="5274"/>
                </a:cubicBezTo>
                <a:cubicBezTo>
                  <a:pt x="9284" y="3828"/>
                  <a:pt x="9502" y="-217"/>
                  <a:pt x="7478" y="72"/>
                </a:cubicBezTo>
                <a:cubicBezTo>
                  <a:pt x="4406" y="511"/>
                  <a:pt x="6680" y="6294"/>
                  <a:pt x="5527" y="9175"/>
                </a:cubicBezTo>
                <a:cubicBezTo>
                  <a:pt x="4814" y="10958"/>
                  <a:pt x="607" y="9372"/>
                  <a:pt x="0" y="7550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/>
          <p:nvPr/>
        </p:nvSpPr>
        <p:spPr>
          <a:xfrm>
            <a:off x="6123150" y="3705100"/>
            <a:ext cx="1317300" cy="318000"/>
          </a:xfrm>
          <a:prstGeom prst="roundRect">
            <a:avLst>
              <a:gd fmla="val 16667" name="adj"/>
            </a:avLst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Swept!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861825" y="1846075"/>
            <a:ext cx="1317300" cy="40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8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8475600" y="4488300"/>
            <a:ext cx="668400" cy="6552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8698086" y="4719283"/>
            <a:ext cx="223200" cy="25920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pic>
        <p:nvPicPr>
          <p:cNvPr descr="Image result for trash can vector" id="179" name="Shape 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6008" y="4597130"/>
            <a:ext cx="407500" cy="40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